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5" r:id="rId2"/>
    <p:sldId id="310" r:id="rId3"/>
    <p:sldId id="311" r:id="rId4"/>
    <p:sldId id="312" r:id="rId5"/>
    <p:sldId id="313" r:id="rId6"/>
    <p:sldId id="314" r:id="rId7"/>
    <p:sldId id="315" r:id="rId8"/>
    <p:sldId id="326" r:id="rId9"/>
    <p:sldId id="316" r:id="rId10"/>
    <p:sldId id="317" r:id="rId11"/>
    <p:sldId id="318" r:id="rId12"/>
    <p:sldId id="321" r:id="rId13"/>
    <p:sldId id="319" r:id="rId14"/>
    <p:sldId id="320" r:id="rId15"/>
    <p:sldId id="322" r:id="rId16"/>
    <p:sldId id="323" r:id="rId17"/>
    <p:sldId id="324" r:id="rId18"/>
    <p:sldId id="325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7/3/2023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7/3/2023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7/3/2023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7/3/2023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7/3/2023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7/3/2023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7/3/2023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7/3/2023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7/3/2023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7/3/2023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7/3/2023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7/3/2023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Računalni virusi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Duje glavina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D24C-1142-2E74-BF6B-8EDDE92E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Michelangelo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F9283-992E-440B-DA5E-12EA78596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Boot</a:t>
            </a:r>
            <a:r>
              <a:rPr lang="hr-HR" dirty="0"/>
              <a:t> sektor virus</a:t>
            </a:r>
          </a:p>
          <a:p>
            <a:r>
              <a:rPr lang="hr-HR" dirty="0"/>
              <a:t>Veljača 1992. godine</a:t>
            </a:r>
          </a:p>
          <a:p>
            <a:r>
              <a:rPr lang="hr-HR" dirty="0"/>
              <a:t>6. ožujka </a:t>
            </a:r>
          </a:p>
          <a:p>
            <a:r>
              <a:rPr lang="hr-HR" dirty="0" err="1"/>
              <a:t>McAffee</a:t>
            </a:r>
            <a:endParaRPr lang="hr-HR" dirty="0"/>
          </a:p>
          <a:p>
            <a:r>
              <a:rPr lang="hr-HR" dirty="0"/>
              <a:t>Zaraženo desetak tisuća računala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F864C-ABC7-1738-4503-F53C3649E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72" y="692696"/>
            <a:ext cx="5353797" cy="3877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5459A-1C1D-0039-6397-C67E8ABF1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92" y="966444"/>
            <a:ext cx="3724795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C66F-598D-21A7-A3CD-6DB575D9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ILOVEYOU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F202-AC82-7239-30C8-A7AD6E043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2023" y="1916832"/>
            <a:ext cx="9134391" cy="4114801"/>
          </a:xfrm>
        </p:spPr>
        <p:txBody>
          <a:bodyPr/>
          <a:lstStyle/>
          <a:p>
            <a:r>
              <a:rPr lang="hr-HR" dirty="0"/>
              <a:t>Crv iz 2000. godine</a:t>
            </a:r>
          </a:p>
          <a:p>
            <a:r>
              <a:rPr lang="hr-HR" dirty="0"/>
              <a:t>10 milijuna računala ili 20 milijardi USD štete</a:t>
            </a:r>
          </a:p>
          <a:p>
            <a:r>
              <a:rPr lang="hr-HR" dirty="0"/>
              <a:t>Windows 2000</a:t>
            </a:r>
          </a:p>
          <a:p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9D713-7B64-122E-5308-70DBC2B8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062583"/>
            <a:ext cx="4824536" cy="45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8F40-87FE-3BE1-47D3-5494072D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WANNACRY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90BB-7CBB-767F-30EE-5A0CF1C70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Skraćeno od </a:t>
            </a:r>
            <a:r>
              <a:rPr lang="hr-HR" dirty="0" err="1"/>
              <a:t>WannaCryptOr</a:t>
            </a:r>
            <a:r>
              <a:rPr lang="hr-HR" dirty="0"/>
              <a:t> 2.0 </a:t>
            </a:r>
            <a:r>
              <a:rPr lang="hr-HR" dirty="0" err="1"/>
              <a:t>kriptocrv</a:t>
            </a:r>
            <a:endParaRPr lang="hr-HR" dirty="0"/>
          </a:p>
          <a:p>
            <a:r>
              <a:rPr lang="hr-HR" dirty="0"/>
              <a:t>12. svibnja 2017</a:t>
            </a:r>
          </a:p>
          <a:p>
            <a:r>
              <a:rPr lang="hr-HR" dirty="0" err="1"/>
              <a:t>Ransomware</a:t>
            </a:r>
            <a:endParaRPr lang="hr-HR" dirty="0"/>
          </a:p>
        </p:txBody>
      </p:sp>
      <p:pic>
        <p:nvPicPr>
          <p:cNvPr id="4" name="Picture 3" descr="A screenshot of a computer error&#10;&#10;Description automatically generated with low confidence">
            <a:extLst>
              <a:ext uri="{FF2B5EF4-FFF2-40B4-BE49-F238E27FC236}">
                <a16:creationId xmlns:a16="http://schemas.microsoft.com/office/drawing/2014/main" id="{ADC90CBB-A537-E833-20E7-59C260D9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316" y="1196752"/>
            <a:ext cx="5760085" cy="2990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602522-781B-3522-0EED-B1BB1C0D8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348" y="1427676"/>
            <a:ext cx="570611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3FDC-7777-28B3-BF8A-AB094931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F563C-94D1-EA9F-C42D-C47454B89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Napad na </a:t>
            </a:r>
            <a:r>
              <a:rPr lang="hr-HR" dirty="0" err="1"/>
              <a:t>Equation</a:t>
            </a:r>
            <a:r>
              <a:rPr lang="hr-HR" dirty="0"/>
              <a:t> </a:t>
            </a:r>
            <a:r>
              <a:rPr lang="hr-HR" dirty="0" err="1"/>
              <a:t>group</a:t>
            </a:r>
            <a:r>
              <a:rPr lang="hr-HR" dirty="0"/>
              <a:t>, kolovoz 2016.</a:t>
            </a:r>
          </a:p>
          <a:p>
            <a:r>
              <a:rPr lang="hr-HR" dirty="0" err="1"/>
              <a:t>Shadow</a:t>
            </a:r>
            <a:r>
              <a:rPr lang="hr-HR" dirty="0"/>
              <a:t> </a:t>
            </a:r>
            <a:r>
              <a:rPr lang="hr-HR" dirty="0" err="1"/>
              <a:t>Brokers</a:t>
            </a:r>
            <a:endParaRPr lang="hr-HR" dirty="0"/>
          </a:p>
          <a:p>
            <a:r>
              <a:rPr lang="hr-HR" dirty="0"/>
              <a:t>Aukcija alata</a:t>
            </a:r>
          </a:p>
          <a:p>
            <a:r>
              <a:rPr lang="hr-HR" dirty="0"/>
              <a:t>Besplatno -&gt; Microsoft </a:t>
            </a:r>
            <a:r>
              <a:rPr lang="hr-HR" dirty="0" err="1"/>
              <a:t>Patch</a:t>
            </a:r>
            <a:endParaRPr lang="hr-HR" dirty="0"/>
          </a:p>
          <a:p>
            <a:r>
              <a:rPr lang="hr-HR" dirty="0" err="1"/>
              <a:t>DoublePulsar</a:t>
            </a:r>
            <a:endParaRPr lang="hr-HR" dirty="0"/>
          </a:p>
          <a:p>
            <a:r>
              <a:rPr lang="hr-HR" dirty="0" err="1"/>
              <a:t>EternalBlue</a:t>
            </a:r>
            <a:endParaRPr lang="hr-HR" dirty="0"/>
          </a:p>
        </p:txBody>
      </p:sp>
      <p:pic>
        <p:nvPicPr>
          <p:cNvPr id="5" name="Picture 4" descr="A picture containing text, eagle, bird, emblem&#10;&#10;Description automatically generated">
            <a:extLst>
              <a:ext uri="{FF2B5EF4-FFF2-40B4-BE49-F238E27FC236}">
                <a16:creationId xmlns:a16="http://schemas.microsoft.com/office/drawing/2014/main" id="{A09124C7-9FDB-6B37-7A11-25B70225F4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810208"/>
            <a:ext cx="3284984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1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5352-402E-21A3-6C5B-F8182CAA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823B0-2F4A-AC02-139F-18393CDB4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Server </a:t>
            </a:r>
            <a:r>
              <a:rPr lang="hr-HR" dirty="0" err="1"/>
              <a:t>Message</a:t>
            </a:r>
            <a:r>
              <a:rPr lang="hr-HR" dirty="0"/>
              <a:t> </a:t>
            </a:r>
            <a:r>
              <a:rPr lang="hr-HR" dirty="0" err="1"/>
              <a:t>Block</a:t>
            </a:r>
            <a:r>
              <a:rPr lang="hr-HR" dirty="0"/>
              <a:t> (SMB) komunikacijski protokol</a:t>
            </a:r>
          </a:p>
          <a:p>
            <a:r>
              <a:rPr lang="hr-HR" dirty="0" err="1"/>
              <a:t>EternalBLue</a:t>
            </a:r>
            <a:r>
              <a:rPr lang="hr-HR" dirty="0"/>
              <a:t> -&gt;</a:t>
            </a:r>
            <a:r>
              <a:rPr lang="hr-HR" dirty="0" err="1"/>
              <a:t>Remote</a:t>
            </a:r>
            <a:r>
              <a:rPr lang="hr-HR" dirty="0"/>
              <a:t>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Execution</a:t>
            </a:r>
            <a:r>
              <a:rPr lang="hr-HR" dirty="0"/>
              <a:t> </a:t>
            </a:r>
          </a:p>
          <a:p>
            <a:r>
              <a:rPr lang="hr-HR" dirty="0" err="1"/>
              <a:t>DoublePulsar</a:t>
            </a:r>
            <a:r>
              <a:rPr lang="hr-HR" dirty="0"/>
              <a:t> -&gt; Stvaranje </a:t>
            </a:r>
            <a:r>
              <a:rPr lang="hr-HR" dirty="0" err="1"/>
              <a:t>backdoora</a:t>
            </a:r>
            <a:endParaRPr lang="hr-HR" dirty="0"/>
          </a:p>
          <a:p>
            <a:r>
              <a:rPr lang="hr-HR" dirty="0" err="1"/>
              <a:t>WannaCry</a:t>
            </a:r>
            <a:r>
              <a:rPr lang="hr-HR" dirty="0"/>
              <a:t> </a:t>
            </a:r>
            <a:r>
              <a:rPr lang="hr-HR" dirty="0" err="1"/>
              <a:t>enkriptira</a:t>
            </a:r>
            <a:r>
              <a:rPr lang="hr-HR" dirty="0"/>
              <a:t> datoteke</a:t>
            </a:r>
          </a:p>
          <a:p>
            <a:r>
              <a:rPr lang="hr-HR" dirty="0"/>
              <a:t>Nakon infekcije </a:t>
            </a:r>
            <a:r>
              <a:rPr lang="hr-HR" dirty="0" err="1"/>
              <a:t>WannaCry</a:t>
            </a:r>
            <a:r>
              <a:rPr lang="hr-HR" dirty="0"/>
              <a:t> se pokuša spojiti na sljedeću domenu: „iuqerfsodp9ifjaposdfjhgosurijfaewrwergwea.com“ koja nije bila registrirana</a:t>
            </a:r>
          </a:p>
          <a:p>
            <a:r>
              <a:rPr lang="hr-HR" dirty="0"/>
              <a:t>Širenje po mreži port 445 (SMB)</a:t>
            </a:r>
          </a:p>
        </p:txBody>
      </p:sp>
    </p:spTree>
    <p:extLst>
      <p:ext uri="{BB962C8B-B14F-4D97-AF65-F5344CB8AC3E}">
        <p14:creationId xmlns:p14="http://schemas.microsoft.com/office/powerpoint/2010/main" val="272503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B1CA-7010-6C0D-893B-BA156BD1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37241-C5D3-E4D8-3F60-69A80A4C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Marcus </a:t>
            </a:r>
            <a:r>
              <a:rPr lang="hr-HR" dirty="0" err="1"/>
              <a:t>Hutchins</a:t>
            </a:r>
            <a:endParaRPr lang="hr-HR" dirty="0"/>
          </a:p>
          <a:p>
            <a:r>
              <a:rPr lang="hr-HR" dirty="0" err="1"/>
              <a:t>Kill</a:t>
            </a:r>
            <a:r>
              <a:rPr lang="hr-HR" dirty="0"/>
              <a:t> </a:t>
            </a:r>
            <a:r>
              <a:rPr lang="hr-HR" dirty="0" err="1"/>
              <a:t>Switch</a:t>
            </a:r>
            <a:endParaRPr lang="hr-HR" dirty="0"/>
          </a:p>
          <a:p>
            <a:r>
              <a:rPr lang="hr-HR" dirty="0" err="1"/>
              <a:t>Sandbox</a:t>
            </a:r>
            <a:r>
              <a:rPr lang="hr-HR" dirty="0"/>
              <a:t> okruženja</a:t>
            </a:r>
          </a:p>
        </p:txBody>
      </p:sp>
    </p:spTree>
    <p:extLst>
      <p:ext uri="{BB962C8B-B14F-4D97-AF65-F5344CB8AC3E}">
        <p14:creationId xmlns:p14="http://schemas.microsoft.com/office/powerpoint/2010/main" val="156578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52FF-6C16-1E2E-8310-39BCC8CA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2C34-583F-8985-CB2E-B1BFD285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Zaraženo 230.000 računala, najviše Rusija, Indija, Ukrajina</a:t>
            </a:r>
          </a:p>
          <a:p>
            <a:r>
              <a:rPr lang="hr-HR" dirty="0"/>
              <a:t>70.000 zaraženih uređaja NHS (National Health Service) </a:t>
            </a:r>
          </a:p>
          <a:p>
            <a:r>
              <a:rPr lang="hr-HR" dirty="0"/>
              <a:t>Ukupno 8 milijardi dolara štete</a:t>
            </a:r>
          </a:p>
          <a:p>
            <a:endParaRPr lang="hr-HR" dirty="0"/>
          </a:p>
          <a:p>
            <a:r>
              <a:rPr lang="hr-HR" dirty="0"/>
              <a:t>98% žrtve korisnici Windows 7 bez potrebnih zakrpa</a:t>
            </a:r>
          </a:p>
        </p:txBody>
      </p:sp>
    </p:spTree>
    <p:extLst>
      <p:ext uri="{BB962C8B-B14F-4D97-AF65-F5344CB8AC3E}">
        <p14:creationId xmlns:p14="http://schemas.microsoft.com/office/powerpoint/2010/main" val="332880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4AC2-E912-CE30-0825-6D54611D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Zaštita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96F78-528A-3650-54CE-5CB9DCD3F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Držite svoj softver ažuriranim</a:t>
            </a:r>
          </a:p>
          <a:p>
            <a:r>
              <a:rPr lang="hr-HR" dirty="0"/>
              <a:t>Koriste pouzdani antivirusni softver</a:t>
            </a:r>
          </a:p>
          <a:p>
            <a:r>
              <a:rPr lang="hr-HR" dirty="0"/>
              <a:t>Budite oprezni s privitcima e-pošte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310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FF33-1A44-BEAC-4134-749CDEBA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E78A-6CDD-0F3E-35BF-1F4351B6C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Iako prolaskom vremena virusi predstavljaju sve manje značajnu prijetnju našim računalima, oni ipak nisu zanemarivi. </a:t>
            </a:r>
          </a:p>
          <a:p>
            <a:r>
              <a:rPr lang="hr-HR" dirty="0"/>
              <a:t>Korisnik treba  razumjeti da način na koji rukuje s računalom najviše utječe na vjerojatnost da to računalo bude inficirano virusom.</a:t>
            </a:r>
          </a:p>
          <a:p>
            <a:r>
              <a:rPr lang="hr-HR" dirty="0"/>
              <a:t>Važno je držati se dobrih praksi za zaštitu računala kao što su redovito ažuriranje softvera, korištenje anti virusa i oprezno korištenje interneta.</a:t>
            </a:r>
          </a:p>
          <a:p>
            <a:r>
              <a:rPr lang="hr-HR" dirty="0"/>
              <a:t>Puno je lakše prevenirati infekciju računalnim virusom nego spašavati podatke i uklanjati virus.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8379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Kratki uvod</a:t>
            </a:r>
            <a:endParaRPr lang="en-US" dirty="0"/>
          </a:p>
          <a:p>
            <a:r>
              <a:rPr lang="hr-HR" dirty="0"/>
              <a:t>Klasifikacija </a:t>
            </a:r>
          </a:p>
          <a:p>
            <a:r>
              <a:rPr lang="hr-HR" dirty="0"/>
              <a:t>Primjeri</a:t>
            </a:r>
            <a:endParaRPr lang="en-US" dirty="0"/>
          </a:p>
          <a:p>
            <a:r>
              <a:rPr lang="hr-HR" dirty="0"/>
              <a:t>Zaštita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824D-FB2E-4ECA-7F29-542533DB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35A54-0884-AEAB-461F-0CAF079D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Virus -  je računalni program koji ima sposobnost preuzeti kontrolu nad računalom i stvoriti svoje funkcionalne kopije</a:t>
            </a:r>
          </a:p>
          <a:p>
            <a:r>
              <a:rPr lang="hr-HR" dirty="0" err="1"/>
              <a:t>Self</a:t>
            </a:r>
            <a:r>
              <a:rPr lang="hr-HR" dirty="0"/>
              <a:t> </a:t>
            </a:r>
            <a:r>
              <a:rPr lang="hr-HR" dirty="0" err="1"/>
              <a:t>Reproducing</a:t>
            </a:r>
            <a:r>
              <a:rPr lang="hr-HR" dirty="0"/>
              <a:t> Automata – SRA</a:t>
            </a:r>
          </a:p>
          <a:p>
            <a:r>
              <a:rPr lang="hr-HR" dirty="0"/>
              <a:t>Rutine</a:t>
            </a:r>
          </a:p>
          <a:p>
            <a:pPr lvl="1"/>
            <a:r>
              <a:rPr lang="hr-HR" dirty="0"/>
              <a:t>Traženje</a:t>
            </a:r>
          </a:p>
          <a:p>
            <a:pPr lvl="1"/>
            <a:r>
              <a:rPr lang="hr-HR" dirty="0"/>
              <a:t>Kopiranje</a:t>
            </a:r>
          </a:p>
          <a:p>
            <a:r>
              <a:rPr lang="hr-HR" dirty="0"/>
              <a:t>Dodatne rutine</a:t>
            </a:r>
          </a:p>
        </p:txBody>
      </p:sp>
    </p:spTree>
    <p:extLst>
      <p:ext uri="{BB962C8B-B14F-4D97-AF65-F5344CB8AC3E}">
        <p14:creationId xmlns:p14="http://schemas.microsoft.com/office/powerpoint/2010/main" val="151070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1F0F-D520-032A-144A-3FBB9C3D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 descr="A diagram of a virus&#10;&#10;Description automatically generated with medium confidence">
            <a:extLst>
              <a:ext uri="{FF2B5EF4-FFF2-40B4-BE49-F238E27FC236}">
                <a16:creationId xmlns:a16="http://schemas.microsoft.com/office/drawing/2014/main" id="{AA90B7EF-F39A-8C1F-9BA3-3208CFAE9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86" y="1905000"/>
            <a:ext cx="401192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7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6AC0-E691-C4F5-E7B8-6C7B1195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3DCFC-ADAB-59D5-F166-DE1B56C98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9701" y="3238399"/>
            <a:ext cx="3219899" cy="1448002"/>
          </a:xfrm>
        </p:spPr>
      </p:pic>
    </p:spTree>
    <p:extLst>
      <p:ext uri="{BB962C8B-B14F-4D97-AF65-F5344CB8AC3E}">
        <p14:creationId xmlns:p14="http://schemas.microsoft.com/office/powerpoint/2010/main" val="310155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0070-6FC8-4839-1634-634DAE89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73BAC-A673-1261-36A3-3B93832D7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File </a:t>
            </a:r>
            <a:r>
              <a:rPr lang="hr-HR" dirty="0" err="1"/>
              <a:t>Infectors</a:t>
            </a:r>
            <a:r>
              <a:rPr lang="hr-HR" dirty="0"/>
              <a:t> – ovi virusi inficiraju izvršne datoteke kao što su .</a:t>
            </a:r>
            <a:r>
              <a:rPr lang="hr-HR" dirty="0" err="1"/>
              <a:t>com</a:t>
            </a:r>
            <a:r>
              <a:rPr lang="hr-HR" dirty="0"/>
              <a:t> ili .</a:t>
            </a:r>
            <a:r>
              <a:rPr lang="hr-HR" dirty="0" err="1"/>
              <a:t>exe</a:t>
            </a:r>
            <a:r>
              <a:rPr lang="hr-HR" dirty="0"/>
              <a:t> datoteke, šire se izvršavanjem tih datoteka.</a:t>
            </a:r>
          </a:p>
          <a:p>
            <a:r>
              <a:rPr lang="hr-HR" dirty="0"/>
              <a:t>Makro virusi – inficiraju datoteke koje sadrže makroe, </a:t>
            </a:r>
            <a:r>
              <a:rPr lang="hr-HR" dirty="0" err="1"/>
              <a:t>doc</a:t>
            </a:r>
            <a:r>
              <a:rPr lang="hr-HR" dirty="0"/>
              <a:t>, </a:t>
            </a:r>
            <a:r>
              <a:rPr lang="hr-HR" dirty="0" err="1"/>
              <a:t>sheets</a:t>
            </a:r>
            <a:r>
              <a:rPr lang="hr-HR" dirty="0"/>
              <a:t>,… Iskorištavaju makro podršku u MS Officeu</a:t>
            </a:r>
          </a:p>
          <a:p>
            <a:r>
              <a:rPr lang="hr-HR" dirty="0" err="1"/>
              <a:t>Boot</a:t>
            </a:r>
            <a:r>
              <a:rPr lang="hr-HR" dirty="0"/>
              <a:t> Sektor Virusi – virusi koji ciljaju </a:t>
            </a:r>
            <a:r>
              <a:rPr lang="hr-HR" dirty="0" err="1"/>
              <a:t>boot</a:t>
            </a:r>
            <a:r>
              <a:rPr lang="hr-HR" dirty="0"/>
              <a:t> sektor uređaja. Izvršavaju se prilikom pokretanja sustava</a:t>
            </a:r>
          </a:p>
          <a:p>
            <a:r>
              <a:rPr lang="hr-HR" dirty="0" err="1"/>
              <a:t>Multipartitni</a:t>
            </a:r>
            <a:r>
              <a:rPr lang="hr-HR" dirty="0"/>
              <a:t> virusi – istovremeno mogu inficirati i datoteke i </a:t>
            </a:r>
            <a:r>
              <a:rPr lang="hr-HR" dirty="0" err="1"/>
              <a:t>boot</a:t>
            </a:r>
            <a:r>
              <a:rPr lang="hr-HR" dirty="0"/>
              <a:t> sektor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59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71D1-1720-E202-C9A8-DE3B9CAA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4F066-D0B8-E5D1-EC21-44021EAFA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Polimorfni virusi – imaju sposobnost mijenjanja svojega koda svaki puta kada se repliciraju, na taj način otežavaju antivirusnom softveru da ih otkrije</a:t>
            </a:r>
          </a:p>
          <a:p>
            <a:r>
              <a:rPr lang="hr-HR" dirty="0"/>
              <a:t>Crvi – </a:t>
            </a:r>
            <a:r>
              <a:rPr lang="hr-HR" dirty="0" err="1"/>
              <a:t>Samoreplicirajući</a:t>
            </a:r>
            <a:r>
              <a:rPr lang="hr-HR" dirty="0"/>
              <a:t> programi koji se šire putem računalnih mreža, ne zahtijevaju domaćin datoteku za širenje</a:t>
            </a:r>
          </a:p>
          <a:p>
            <a:r>
              <a:rPr lang="hr-HR" dirty="0"/>
              <a:t>Trojanci – Programi koji se maskiraju kao legitimni softver a sadrže </a:t>
            </a:r>
            <a:r>
              <a:rPr lang="hr-HR" dirty="0" err="1"/>
              <a:t>malware</a:t>
            </a:r>
            <a:endParaRPr lang="hr-HR" dirty="0"/>
          </a:p>
          <a:p>
            <a:r>
              <a:rPr lang="hr-HR" dirty="0" err="1"/>
              <a:t>Ransomware</a:t>
            </a:r>
            <a:r>
              <a:rPr lang="hr-HR" dirty="0"/>
              <a:t> – vrsta </a:t>
            </a:r>
            <a:r>
              <a:rPr lang="hr-HR" dirty="0" err="1"/>
              <a:t>malwera</a:t>
            </a:r>
            <a:r>
              <a:rPr lang="hr-HR" dirty="0"/>
              <a:t> koja </a:t>
            </a:r>
            <a:r>
              <a:rPr lang="hr-HR" dirty="0" err="1"/>
              <a:t>enkriptira</a:t>
            </a:r>
            <a:r>
              <a:rPr lang="hr-HR" dirty="0"/>
              <a:t> datoteke na računalu i od žrtve traži otkupninu za ključ 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3117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D070-2BB5-274A-AC1F-687A785A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C94B7-D6D4-02A1-04AA-2CE29EE4A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752" y="1905000"/>
            <a:ext cx="5873797" cy="4114800"/>
          </a:xfrm>
        </p:spPr>
      </p:pic>
    </p:spTree>
    <p:extLst>
      <p:ext uri="{BB962C8B-B14F-4D97-AF65-F5344CB8AC3E}">
        <p14:creationId xmlns:p14="http://schemas.microsoft.com/office/powerpoint/2010/main" val="302684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EC92-0086-906B-1061-DA8E63B3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Povijest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0179-FB62-54EF-83FD-063A59BA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Prvi akademski rad na temu SRA objavio je John von Neumann 1948. godine, bio je to esej „</a:t>
            </a:r>
            <a:r>
              <a:rPr lang="hr-HR" dirty="0" err="1"/>
              <a:t>Theory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self-reproducing</a:t>
            </a:r>
            <a:r>
              <a:rPr lang="hr-HR" dirty="0"/>
              <a:t> automata“ u kojem opisuje kako se računalni program reproducira.</a:t>
            </a:r>
          </a:p>
          <a:p>
            <a:r>
              <a:rPr lang="hr-HR" dirty="0"/>
              <a:t>1971. Ray </a:t>
            </a:r>
            <a:r>
              <a:rPr lang="hr-HR" dirty="0" err="1"/>
              <a:t>Tomlinson</a:t>
            </a:r>
            <a:r>
              <a:rPr lang="hr-HR" dirty="0"/>
              <a:t> -&gt; CREEPER -&gt; REAPER </a:t>
            </a:r>
          </a:p>
          <a:p>
            <a:r>
              <a:rPr lang="hr-HR" dirty="0"/>
              <a:t>1998. Robert Morris Crv MIT</a:t>
            </a:r>
          </a:p>
        </p:txBody>
      </p:sp>
    </p:spTree>
    <p:extLst>
      <p:ext uri="{BB962C8B-B14F-4D97-AF65-F5344CB8AC3E}">
        <p14:creationId xmlns:p14="http://schemas.microsoft.com/office/powerpoint/2010/main" val="29248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311</TotalTime>
  <Words>461</Words>
  <Application>Microsoft Office PowerPoint</Application>
  <PresentationFormat>Custom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Corbel</vt:lpstr>
      <vt:lpstr>Digital Blue Tunnel 16x9</vt:lpstr>
      <vt:lpstr>Računalni virusi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Povijest</vt:lpstr>
      <vt:lpstr>Michelangelo</vt:lpstr>
      <vt:lpstr>ILOVEYOU</vt:lpstr>
      <vt:lpstr>WANNACRY</vt:lpstr>
      <vt:lpstr>PowerPoint Presentation</vt:lpstr>
      <vt:lpstr>PowerPoint Presentation</vt:lpstr>
      <vt:lpstr>PowerPoint Presentation</vt:lpstr>
      <vt:lpstr>PowerPoint Presentation</vt:lpstr>
      <vt:lpstr>Zaštita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Računalni virusi</dc:title>
  <dc:creator>Duje Glavina</dc:creator>
  <cp:lastModifiedBy>Duje Glavina</cp:lastModifiedBy>
  <cp:revision>3</cp:revision>
  <dcterms:created xsi:type="dcterms:W3CDTF">2023-07-02T19:15:17Z</dcterms:created>
  <dcterms:modified xsi:type="dcterms:W3CDTF">2023-07-03T09:03:41Z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